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9" r:id="rId2"/>
  </p:sldIdLst>
  <p:sldSz cx="15119350" cy="21383625"/>
  <p:notesSz cx="6886575" cy="100171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206B94-6FAF-4CE6-9319-71AA78FC2700}" v="1" dt="2024-11-11T10:15:45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08"/>
  </p:normalViewPr>
  <p:slideViewPr>
    <p:cSldViewPr snapToGrid="0">
      <p:cViewPr>
        <p:scale>
          <a:sx n="59" d="100"/>
          <a:sy n="59" d="100"/>
        </p:scale>
        <p:origin x="152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yne Smith" userId="5de332eb-f410-4848-a759-86adcbdb9e2f" providerId="ADAL" clId="{CDCF22F5-8723-465D-A9A5-BB34254A89B0}"/>
    <pc:docChg chg="custSel modSld">
      <pc:chgData name="Wayne Smith" userId="5de332eb-f410-4848-a759-86adcbdb9e2f" providerId="ADAL" clId="{CDCF22F5-8723-465D-A9A5-BB34254A89B0}" dt="2024-09-05T11:37:33.257" v="0" actId="478"/>
      <pc:docMkLst>
        <pc:docMk/>
      </pc:docMkLst>
      <pc:sldChg chg="delSp mod">
        <pc:chgData name="Wayne Smith" userId="5de332eb-f410-4848-a759-86adcbdb9e2f" providerId="ADAL" clId="{CDCF22F5-8723-465D-A9A5-BB34254A89B0}" dt="2024-09-05T11:37:33.257" v="0" actId="478"/>
        <pc:sldMkLst>
          <pc:docMk/>
          <pc:sldMk cId="214998333" sldId="259"/>
        </pc:sldMkLst>
        <pc:picChg chg="del">
          <ac:chgData name="Wayne Smith" userId="5de332eb-f410-4848-a759-86adcbdb9e2f" providerId="ADAL" clId="{CDCF22F5-8723-465D-A9A5-BB34254A89B0}" dt="2024-09-05T11:37:33.257" v="0" actId="478"/>
          <ac:picMkLst>
            <pc:docMk/>
            <pc:sldMk cId="214998333" sldId="259"/>
            <ac:picMk id="21" creationId="{A98183C9-74C0-8676-F073-C5454B56B156}"/>
          </ac:picMkLst>
        </pc:picChg>
      </pc:sldChg>
    </pc:docChg>
  </pc:docChgLst>
  <pc:docChgLst>
    <pc:chgData name="Wayne Smith" userId="5de332eb-f410-4848-a759-86adcbdb9e2f" providerId="ADAL" clId="{02206B94-6FAF-4CE6-9319-71AA78FC2700}"/>
    <pc:docChg chg="modSld">
      <pc:chgData name="Wayne Smith" userId="5de332eb-f410-4848-a759-86adcbdb9e2f" providerId="ADAL" clId="{02206B94-6FAF-4CE6-9319-71AA78FC2700}" dt="2024-11-11T10:16:19.147" v="10" actId="1076"/>
      <pc:docMkLst>
        <pc:docMk/>
      </pc:docMkLst>
      <pc:sldChg chg="addSp modSp mod">
        <pc:chgData name="Wayne Smith" userId="5de332eb-f410-4848-a759-86adcbdb9e2f" providerId="ADAL" clId="{02206B94-6FAF-4CE6-9319-71AA78FC2700}" dt="2024-11-11T10:16:19.147" v="10" actId="1076"/>
        <pc:sldMkLst>
          <pc:docMk/>
          <pc:sldMk cId="214998333" sldId="259"/>
        </pc:sldMkLst>
        <pc:picChg chg="add mod modCrop">
          <ac:chgData name="Wayne Smith" userId="5de332eb-f410-4848-a759-86adcbdb9e2f" providerId="ADAL" clId="{02206B94-6FAF-4CE6-9319-71AA78FC2700}" dt="2024-11-11T10:16:19.147" v="10" actId="1076"/>
          <ac:picMkLst>
            <pc:docMk/>
            <pc:sldMk cId="214998333" sldId="259"/>
            <ac:picMk id="12" creationId="{85D6389D-7353-C6FE-D4C4-7EBA2706A53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22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5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>
                    <a:tint val="82000"/>
                  </a:schemeClr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82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1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2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CAAFBE-E1DE-114F-B6B1-6FBD846B5A1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A1BA58-4544-E440-A2E4-E4FB85A4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fa.com/safeguarding" TargetMode="External"/><Relationship Id="rId5" Type="http://schemas.openxmlformats.org/officeDocument/2006/relationships/hyperlink" Target="mailto:safeguarding@thefa.com" TargetMode="External"/><Relationship Id="rId10" Type="http://schemas.openxmlformats.org/officeDocument/2006/relationships/image" Target="../media/image6.png"/><Relationship Id="rId4" Type="http://schemas.openxmlformats.org/officeDocument/2006/relationships/hyperlink" Target="mailto:help@nspcc.org.uk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B0A3ED22-0730-E957-2E3F-9BD7CF754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" y="0"/>
            <a:ext cx="15119349" cy="7386383"/>
          </a:xfrm>
          <a:prstGeom prst="rect">
            <a:avLst/>
          </a:prstGeom>
        </p:spPr>
      </p:pic>
      <p:pic>
        <p:nvPicPr>
          <p:cNvPr id="9" name="Picture 8" descr="A group of men playing football&#10;&#10;Description automatically generated">
            <a:extLst>
              <a:ext uri="{FF2B5EF4-FFF2-40B4-BE49-F238E27FC236}">
                <a16:creationId xmlns:a16="http://schemas.microsoft.com/office/drawing/2014/main" id="{6DA04656-3FFE-DB1B-5450-9AB53EBE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0" y="0"/>
            <a:ext cx="15119349" cy="73863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40942-C999-CD1F-2AB9-767282EDA92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/>
          <a:stretch/>
        </p:blipFill>
        <p:spPr>
          <a:xfrm>
            <a:off x="14921" y="7001185"/>
            <a:ext cx="15119350" cy="143824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D58123-18B0-84C3-3B5F-3D330BF0982B}"/>
              </a:ext>
            </a:extLst>
          </p:cNvPr>
          <p:cNvSpPr txBox="1"/>
          <p:nvPr/>
        </p:nvSpPr>
        <p:spPr>
          <a:xfrm>
            <a:off x="1545292" y="14648455"/>
            <a:ext cx="994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Legge</a:t>
            </a:r>
          </a:p>
        </p:txBody>
      </p:sp>
      <p:sp>
        <p:nvSpPr>
          <p:cNvPr id="14" name="Rectangle 13">
            <a:hlinkClick r:id="rId4"/>
            <a:extLst>
              <a:ext uri="{FF2B5EF4-FFF2-40B4-BE49-F238E27FC236}">
                <a16:creationId xmlns:a16="http://schemas.microsoft.com/office/drawing/2014/main" id="{8F742295-B0CD-1656-520D-BAEE8D6D42CF}"/>
              </a:ext>
            </a:extLst>
          </p:cNvPr>
          <p:cNvSpPr/>
          <p:nvPr/>
        </p:nvSpPr>
        <p:spPr>
          <a:xfrm>
            <a:off x="6217922" y="19155616"/>
            <a:ext cx="2339162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5" name="Rectangle 14">
            <a:hlinkClick r:id="rId5"/>
            <a:extLst>
              <a:ext uri="{FF2B5EF4-FFF2-40B4-BE49-F238E27FC236}">
                <a16:creationId xmlns:a16="http://schemas.microsoft.com/office/drawing/2014/main" id="{07356AEB-A89D-AA51-F99F-9B1E94852859}"/>
              </a:ext>
            </a:extLst>
          </p:cNvPr>
          <p:cNvSpPr/>
          <p:nvPr/>
        </p:nvSpPr>
        <p:spPr>
          <a:xfrm>
            <a:off x="6796332" y="19844606"/>
            <a:ext cx="3232298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6" name="Rectangle 15">
            <a:hlinkClick r:id="rId6"/>
            <a:extLst>
              <a:ext uri="{FF2B5EF4-FFF2-40B4-BE49-F238E27FC236}">
                <a16:creationId xmlns:a16="http://schemas.microsoft.com/office/drawing/2014/main" id="{8D3E9416-B4CF-E852-BFD8-8F75FB4A0EE5}"/>
              </a:ext>
            </a:extLst>
          </p:cNvPr>
          <p:cNvSpPr/>
          <p:nvPr/>
        </p:nvSpPr>
        <p:spPr>
          <a:xfrm>
            <a:off x="6796332" y="20210366"/>
            <a:ext cx="3793698" cy="314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3" name="Picture 2" descr="A red shield with white text&#10;&#10;Description automatically generated">
            <a:extLst>
              <a:ext uri="{FF2B5EF4-FFF2-40B4-BE49-F238E27FC236}">
                <a16:creationId xmlns:a16="http://schemas.microsoft.com/office/drawing/2014/main" id="{F1F48777-47D1-026A-39A3-17B940236D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2611" y="545677"/>
            <a:ext cx="2813107" cy="2813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D1D93A-8D4C-CECF-83F9-9CB8D71BE24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2114062" y="14556883"/>
            <a:ext cx="2550206" cy="25502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29303D-3714-D230-99DC-D561D84ED7C7}"/>
              </a:ext>
            </a:extLst>
          </p:cNvPr>
          <p:cNvSpPr txBox="1"/>
          <p:nvPr/>
        </p:nvSpPr>
        <p:spPr>
          <a:xfrm>
            <a:off x="1349349" y="15595512"/>
            <a:ext cx="10142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of Cinderford Town / Welfare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CE43D-3397-36D1-79D3-0696A3650629}"/>
              </a:ext>
            </a:extLst>
          </p:cNvPr>
          <p:cNvSpPr txBox="1"/>
          <p:nvPr/>
        </p:nvSpPr>
        <p:spPr>
          <a:xfrm>
            <a:off x="1545292" y="16542569"/>
            <a:ext cx="323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07535012213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134227-A932-B0C6-47F6-1EAB88D5E4BA}"/>
              </a:ext>
            </a:extLst>
          </p:cNvPr>
          <p:cNvSpPr txBox="1"/>
          <p:nvPr/>
        </p:nvSpPr>
        <p:spPr>
          <a:xfrm>
            <a:off x="5616549" y="16534000"/>
            <a:ext cx="5748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2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chairman@cinderfordtown.co.uk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7407C-FF67-FE44-DEAD-EEC3586A396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1981724" y="18307976"/>
            <a:ext cx="2586292" cy="11879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D6389D-7353-C6FE-D4C4-7EBA2706A53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9971" r="20341"/>
          <a:stretch/>
        </p:blipFill>
        <p:spPr>
          <a:xfrm>
            <a:off x="13625455" y="19349888"/>
            <a:ext cx="778430" cy="13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17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Molina</dc:creator>
  <cp:lastModifiedBy>sara legge</cp:lastModifiedBy>
  <cp:revision>23</cp:revision>
  <cp:lastPrinted>2025-02-23T13:07:35Z</cp:lastPrinted>
  <dcterms:created xsi:type="dcterms:W3CDTF">2024-02-15T12:02:45Z</dcterms:created>
  <dcterms:modified xsi:type="dcterms:W3CDTF">2025-02-23T13:08:35Z</dcterms:modified>
</cp:coreProperties>
</file>